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70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Amatic SC" panose="020B0604020202020204" charset="-79"/>
      <p:bold r:id="rId13"/>
    </p:embeddedFont>
    <p:embeddedFont>
      <p:font typeface="Merriweather" panose="020B0604020202020204" charset="-18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64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8263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Shape 1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Shape 1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Shape 18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standard MVC applikáció Java EE alapokon,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ami mögött postgesql áll, az adatok eléréséhez JPA-t használunk.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Megjelenítés JSF és Bootstrap segítségével.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telepített rendszerünket WildFly alkalmazás szerveren futtatjuk, ami az authentikációt is elvégzi.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Shape 18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keresés végrehajtása, attribútumonként végrehajtjuk és összefésüljük, kivitelezés szempontjából könnyű, de performancia rossz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query stringbuilder-rel, ez könnyű lett volna jpa 2 esetén nem helyes megközelítés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ezért maradt a dinamikus query, ahol a jpql segítségével adatbázis függetlenül lehet lekérdezéssel, nem case sensitive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Shape 1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dirty="0"/>
              <a:t>jsf bootstrap integrációja a Bootstrap CSS js technológiákra alapuló, responsive megjelenítést elősegítő FrontEnd eszköz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komplexebb komponensei, átalakítják a JSF általl kirenderelt oldalt, ami miatt a visszafelé kommunikáció már nem működőképes. JSF checkbox, elvesztettük a selectall funkcionalitást, amit js JSF kompatibilisen készítettem el, illetve két egyéb feature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Shape 18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Shape 1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több eszköz hozzáadása, validálás kiküszöbölése, megjelenítés, pipa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Shape 1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idő szűke miatt nem sikerült, minden feature-t megemlítenem, úgy mint: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Shape 1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95A5A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Shape 252"/>
          <p:cNvGrpSpPr/>
          <p:nvPr/>
        </p:nvGrpSpPr>
        <p:grpSpPr>
          <a:xfrm>
            <a:off x="92" y="-4"/>
            <a:ext cx="9152065" cy="5147920"/>
            <a:chOff x="3843650" y="238125"/>
            <a:chExt cx="3447625" cy="2585725"/>
          </a:xfrm>
        </p:grpSpPr>
        <p:sp>
          <p:nvSpPr>
            <p:cNvPr id="253" name="Shape 253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Shape 513"/>
          <p:cNvGrpSpPr/>
          <p:nvPr/>
        </p:nvGrpSpPr>
        <p:grpSpPr>
          <a:xfrm>
            <a:off x="-7997" y="-4433"/>
            <a:ext cx="9159995" cy="5152574"/>
            <a:chOff x="328725" y="2891150"/>
            <a:chExt cx="3447625" cy="2585725"/>
          </a:xfrm>
        </p:grpSpPr>
        <p:sp>
          <p:nvSpPr>
            <p:cNvPr id="514" name="Shape 514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200"/>
              <a:buChar char="✖"/>
              <a:defRPr sz="2200" i="1">
                <a:solidFill>
                  <a:srgbClr val="F55D4B"/>
                </a:solidFill>
              </a:defRPr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sz="2200" i="1">
                <a:solidFill>
                  <a:srgbClr val="F55D4B"/>
                </a:solidFill>
              </a:defRPr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sz="2200" i="1">
                <a:solidFill>
                  <a:srgbClr val="F55D4B"/>
                </a:solidFill>
              </a:defRPr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sz="2200" i="1">
                <a:solidFill>
                  <a:srgbClr val="F55D4B"/>
                </a:solidFill>
              </a:defRPr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sz="2200" i="1">
                <a:solidFill>
                  <a:srgbClr val="F55D4B"/>
                </a:solidFill>
              </a:defRPr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sz="2200" i="1">
                <a:solidFill>
                  <a:srgbClr val="F55D4B"/>
                </a:solidFill>
              </a:defRPr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sz="2200" i="1">
                <a:solidFill>
                  <a:srgbClr val="F55D4B"/>
                </a:solidFill>
              </a:defRPr>
            </a:lvl8pPr>
            <a:lvl9pPr marL="4114800" lvl="8" indent="-36830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sz="2200" i="1">
                <a:solidFill>
                  <a:srgbClr val="F55D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Shape 711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712" name="Shape 712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Shape 88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✖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Shape 1068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069" name="Shape 1069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Shape 12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4" name="Shape 1244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45" name="Shape 1245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46" name="Shape 1246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Shape 1248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249" name="Shape 1249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Shape 142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Shape 1425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426" name="Shape 1426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Shape 1530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Shape 1532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533" name="Shape 1533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95A5A6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Shape 1638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639" name="Shape 1639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rgbClr val="F55D4B"/>
        </a:solid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4" name="Shape 1744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745" name="Shape 1745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Shape 1840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Shape 1841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Shape 1842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Shape 1843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Shape 1844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Shape 1845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5F6F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ctrTitle"/>
          </p:nvPr>
        </p:nvSpPr>
        <p:spPr>
          <a:xfrm>
            <a:off x="1593300" y="1078919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6000"/>
              <a:t>S.A.M.</a:t>
            </a:r>
            <a:endParaRPr sz="6000"/>
          </a:p>
        </p:txBody>
      </p:sp>
      <p:sp>
        <p:nvSpPr>
          <p:cNvPr id="1854" name="Shape 1854"/>
          <p:cNvSpPr txBox="1">
            <a:spLocks noGrp="1"/>
          </p:cNvSpPr>
          <p:nvPr>
            <p:ph type="subTitle" idx="1"/>
          </p:nvPr>
        </p:nvSpPr>
        <p:spPr>
          <a:xfrm>
            <a:off x="1557900" y="20887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/>
              <a:t>Simplified Asset Management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>
            <a:spLocks noGrp="1"/>
          </p:cNvSpPr>
          <p:nvPr>
            <p:ph type="ctrTitle" idx="4294967295"/>
          </p:nvPr>
        </p:nvSpPr>
        <p:spPr>
          <a:xfrm>
            <a:off x="1757750" y="1103719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 dirty="0" smtClean="0"/>
              <a:t>Üdvözlöm önöket!</a:t>
            </a:r>
            <a:endParaRPr sz="4800" dirty="0"/>
          </a:p>
        </p:txBody>
      </p:sp>
      <p:sp>
        <p:nvSpPr>
          <p:cNvPr id="1860" name="Shape 1860"/>
          <p:cNvSpPr txBox="1">
            <a:spLocks noGrp="1"/>
          </p:cNvSpPr>
          <p:nvPr>
            <p:ph type="subTitle" idx="4294967295"/>
          </p:nvPr>
        </p:nvSpPr>
        <p:spPr>
          <a:xfrm>
            <a:off x="1715250" y="20973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" sz="3000" b="1"/>
              <a:t>Barna Timea vagyok</a:t>
            </a:r>
            <a:endParaRPr sz="3000" b="1"/>
          </a:p>
        </p:txBody>
      </p:sp>
      <p:sp>
        <p:nvSpPr>
          <p:cNvPr id="1861" name="Shape 1861"/>
          <p:cNvSpPr txBox="1">
            <a:spLocks noGrp="1"/>
          </p:cNvSpPr>
          <p:nvPr>
            <p:ph type="body" idx="4294967295"/>
          </p:nvPr>
        </p:nvSpPr>
        <p:spPr>
          <a:xfrm>
            <a:off x="1715250" y="2811319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" sz="1800"/>
              <a:t>timea.barna@gmail.com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title"/>
          </p:nvPr>
        </p:nvSpPr>
        <p:spPr>
          <a:xfrm>
            <a:off x="1131750" y="6868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Alkalmazott technológiák</a:t>
            </a:r>
            <a:endParaRPr/>
          </a:p>
        </p:txBody>
      </p:sp>
      <p:sp>
        <p:nvSpPr>
          <p:cNvPr id="1867" name="Shape 1867"/>
          <p:cNvSpPr txBox="1">
            <a:spLocks noGrp="1"/>
          </p:cNvSpPr>
          <p:nvPr>
            <p:ph type="body" idx="1"/>
          </p:nvPr>
        </p:nvSpPr>
        <p:spPr>
          <a:xfrm>
            <a:off x="1294700" y="1397800"/>
            <a:ext cx="6462900" cy="28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/>
              <a:t>MVC, Java EE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/>
              <a:t>NetBeans, Maven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 smtClean="0"/>
              <a:t>Postgresql</a:t>
            </a:r>
            <a:r>
              <a:rPr lang="hu" sz="2200" dirty="0"/>
              <a:t>, JPA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/>
              <a:t>JSF, Bootstrap, CSS, Javascript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/>
              <a:t>WildFly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 dirty="0" smtClean="0"/>
              <a:t>JUnit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Shape 1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3" name="Shape 1873"/>
          <p:cNvSpPr txBox="1">
            <a:spLocks noGrp="1"/>
          </p:cNvSpPr>
          <p:nvPr>
            <p:ph type="title"/>
          </p:nvPr>
        </p:nvSpPr>
        <p:spPr>
          <a:xfrm>
            <a:off x="2129400" y="3740694"/>
            <a:ext cx="4885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Kihívás a Modell rétegben</a:t>
            </a:r>
            <a:endParaRPr/>
          </a:p>
        </p:txBody>
      </p:sp>
      <p:pic>
        <p:nvPicPr>
          <p:cNvPr id="4" name="model-challang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31482" y="1171389"/>
            <a:ext cx="3173506" cy="73510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3526118" y="3603812"/>
            <a:ext cx="1147482" cy="1673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3478306" y="0"/>
            <a:ext cx="2922494" cy="19961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3526118" y="3603812"/>
            <a:ext cx="2677458" cy="16734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3346824" y="4159624"/>
            <a:ext cx="3579905" cy="9144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826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Shape 18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9" name="Shape 1879"/>
          <p:cNvSpPr txBox="1">
            <a:spLocks noGrp="1"/>
          </p:cNvSpPr>
          <p:nvPr>
            <p:ph type="title"/>
          </p:nvPr>
        </p:nvSpPr>
        <p:spPr>
          <a:xfrm>
            <a:off x="2129400" y="3740694"/>
            <a:ext cx="4885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Kihívás a megjelenítő rétegben</a:t>
            </a:r>
            <a:endParaRPr/>
          </a:p>
        </p:txBody>
      </p:sp>
      <p:pic>
        <p:nvPicPr>
          <p:cNvPr id="2" name="view-challang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Shape 18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5" name="Shape 1885"/>
          <p:cNvSpPr txBox="1">
            <a:spLocks noGrp="1"/>
          </p:cNvSpPr>
          <p:nvPr>
            <p:ph type="title"/>
          </p:nvPr>
        </p:nvSpPr>
        <p:spPr>
          <a:xfrm>
            <a:off x="2129400" y="3740694"/>
            <a:ext cx="4885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Kihívás a vezérlő rétegben</a:t>
            </a:r>
            <a:endParaRPr/>
          </a:p>
        </p:txBody>
      </p:sp>
      <p:pic>
        <p:nvPicPr>
          <p:cNvPr id="2" name="controller-challange-v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 txBox="1">
            <a:spLocks noGrp="1"/>
          </p:cNvSpPr>
          <p:nvPr>
            <p:ph type="title"/>
          </p:nvPr>
        </p:nvSpPr>
        <p:spPr>
          <a:xfrm>
            <a:off x="1131750" y="6868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További funkcionalitások</a:t>
            </a:r>
            <a:endParaRPr/>
          </a:p>
        </p:txBody>
      </p:sp>
      <p:sp>
        <p:nvSpPr>
          <p:cNvPr id="1891" name="Shape 1891"/>
          <p:cNvSpPr txBox="1">
            <a:spLocks noGrp="1"/>
          </p:cNvSpPr>
          <p:nvPr>
            <p:ph type="body" idx="1"/>
          </p:nvPr>
        </p:nvSpPr>
        <p:spPr>
          <a:xfrm>
            <a:off x="1131750" y="1404900"/>
            <a:ext cx="6880500" cy="28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Hozzáférés és jogosultság alapú renderelés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JSF kompozíciók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Adat szűrés és exportálás Excel fájlba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Selejtezés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Bean validáció és exception mapping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hu" sz="2200"/>
              <a:t>Unit tesztek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5A6"/>
        </a:solid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800">
                <a:solidFill>
                  <a:srgbClr val="FFFFFF"/>
                </a:solidFill>
              </a:rPr>
              <a:t>Köszönöm a figyelmet!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97" name="Shape 1897"/>
          <p:cNvSpPr txBox="1">
            <a:spLocks noGrp="1"/>
          </p:cNvSpPr>
          <p:nvPr>
            <p:ph type="body" idx="4294967295"/>
          </p:nvPr>
        </p:nvSpPr>
        <p:spPr>
          <a:xfrm>
            <a:off x="1715250" y="2468419"/>
            <a:ext cx="57135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" sz="1800"/>
              <a:t>timea.barna@gmail.com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235</Words>
  <Application>Microsoft Office PowerPoint</Application>
  <PresentationFormat>Diavetítés a képernyőre (16:9 oldalarány)</PresentationFormat>
  <Paragraphs>37</Paragraphs>
  <Slides>9</Slides>
  <Notes>8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2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Amatic SC</vt:lpstr>
      <vt:lpstr>Arial</vt:lpstr>
      <vt:lpstr>Merriweather</vt:lpstr>
      <vt:lpstr>Simple Light</vt:lpstr>
      <vt:lpstr>Nathaniel template</vt:lpstr>
      <vt:lpstr> S.A.M.</vt:lpstr>
      <vt:lpstr>Üdvözlöm önöket!</vt:lpstr>
      <vt:lpstr>Alkalmazott technológiák</vt:lpstr>
      <vt:lpstr>Kihívás a Modell rétegben</vt:lpstr>
      <vt:lpstr>PowerPoint-bemutató</vt:lpstr>
      <vt:lpstr>Kihívás a megjelenítő rétegben</vt:lpstr>
      <vt:lpstr>Kihívás a vezérlő rétegben</vt:lpstr>
      <vt:lpstr>További funkcionalitások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S.A.M.</dc:title>
  <dc:creator>Aristol</dc:creator>
  <cp:lastModifiedBy>Windows-felhasználó</cp:lastModifiedBy>
  <cp:revision>25</cp:revision>
  <dcterms:modified xsi:type="dcterms:W3CDTF">2018-06-25T08:17:06Z</dcterms:modified>
</cp:coreProperties>
</file>